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3E769FDA-5FD9-714D-86B5-77ED00458406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7F9F"/>
    <a:srgbClr val="FBBF08"/>
    <a:srgbClr val="F28E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86"/>
  </p:normalViewPr>
  <p:slideViewPr>
    <p:cSldViewPr snapToGrid="0">
      <p:cViewPr varScale="1">
        <p:scale>
          <a:sx n="12" d="100"/>
          <a:sy n="12" d="100"/>
        </p:scale>
        <p:origin x="2410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6F685-9FAC-0A47-91B9-72FB27ED2DA6}" type="datetimeFigureOut">
              <a:rPr lang="es-ES_tradnl" smtClean="0"/>
              <a:t>25/07/2026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931BC-353C-6143-9334-5900226F849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39499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8AA86-BACB-9C48-85F0-3C4515A8F5BA}" type="datetime1">
              <a:rPr lang="es-MX" smtClean="0"/>
              <a:t>25/07/2026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4C854-1269-4E62-8893-F892458098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0201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FE681-A5BC-064B-AE3A-26E08B61EC3F}" type="datetime1">
              <a:rPr lang="es-MX" smtClean="0"/>
              <a:t>25/07/2026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4C854-1269-4E62-8893-F892458098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5071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72B0-DB59-BD40-94B2-F4B9AFE40371}" type="datetime1">
              <a:rPr lang="es-MX" smtClean="0"/>
              <a:t>25/07/2026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4C854-1269-4E62-8893-F892458098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2620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54E4-73F7-9645-90A5-A1E0DB8D744B}" type="datetime1">
              <a:rPr lang="es-MX" smtClean="0"/>
              <a:t>25/07/2026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4C854-1269-4E62-8893-F892458098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1815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E71AB-3F4A-B14C-B23C-735AFD2CC8C6}" type="datetime1">
              <a:rPr lang="es-MX" smtClean="0"/>
              <a:t>25/07/2026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4C854-1269-4E62-8893-F892458098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596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E798-A868-7447-8D78-4816DF143BFA}" type="datetime1">
              <a:rPr lang="es-MX" smtClean="0"/>
              <a:t>25/07/2026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4C854-1269-4E62-8893-F892458098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9215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EBED9-F69C-AF4A-8F02-13EE1F030459}" type="datetime1">
              <a:rPr lang="es-MX" smtClean="0"/>
              <a:t>25/07/2026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4C854-1269-4E62-8893-F892458098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3973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ACADA-342E-154F-83AC-DF82E1CD1E41}" type="datetime1">
              <a:rPr lang="es-MX" smtClean="0"/>
              <a:t>25/07/2026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4C854-1269-4E62-8893-F892458098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081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CF69-59A3-4249-91B8-A52F44F04190}" type="datetime1">
              <a:rPr lang="es-MX" smtClean="0"/>
              <a:t>25/07/2026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4C854-1269-4E62-8893-F892458098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075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AB9C0-D9F4-4943-B6FB-97B4AC6540BA}" type="datetime1">
              <a:rPr lang="es-MX" smtClean="0"/>
              <a:t>25/07/2026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4C854-1269-4E62-8893-F892458098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9457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863D7-89E3-B846-9BD7-0326C45060D6}" type="datetime1">
              <a:rPr lang="es-MX" smtClean="0"/>
              <a:t>25/07/2026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4C854-1269-4E62-8893-F892458098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9790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280DFE-1DAA-8441-962A-0D06F84D2470}" type="datetime1">
              <a:rPr lang="es-MX" smtClean="0"/>
              <a:t>25/07/2026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74C854-1269-4E62-8893-F8924580986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7669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EB4F0754-0BF7-A181-39F2-1C341C62566C}"/>
              </a:ext>
            </a:extLst>
          </p:cNvPr>
          <p:cNvCxnSpPr>
            <a:cxnSpLocks/>
          </p:cNvCxnSpPr>
          <p:nvPr/>
        </p:nvCxnSpPr>
        <p:spPr>
          <a:xfrm>
            <a:off x="1807396" y="5835861"/>
            <a:ext cx="25121684" cy="0"/>
          </a:xfrm>
          <a:prstGeom prst="line">
            <a:avLst/>
          </a:prstGeom>
          <a:ln w="76200">
            <a:solidFill>
              <a:srgbClr val="257F9F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442682A7-DAC4-A49A-F866-E84D213719FA}"/>
              </a:ext>
            </a:extLst>
          </p:cNvPr>
          <p:cNvCxnSpPr>
            <a:cxnSpLocks/>
          </p:cNvCxnSpPr>
          <p:nvPr/>
        </p:nvCxnSpPr>
        <p:spPr>
          <a:xfrm>
            <a:off x="1828908" y="5988261"/>
            <a:ext cx="25991010" cy="0"/>
          </a:xfrm>
          <a:prstGeom prst="line">
            <a:avLst/>
          </a:prstGeom>
          <a:ln w="762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95A9DA8-3C7D-6A0F-147A-3E0D80713837}"/>
              </a:ext>
            </a:extLst>
          </p:cNvPr>
          <p:cNvSpPr txBox="1"/>
          <p:nvPr/>
        </p:nvSpPr>
        <p:spPr>
          <a:xfrm>
            <a:off x="8716805" y="398389"/>
            <a:ext cx="16184880" cy="3772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385" marR="31115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MX" sz="6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Montserrat" panose="00000500000000000000" pitchFamily="2" charset="0"/>
                <a:cs typeface="Arial" panose="020B0604020202020204" pitchFamily="34" charset="0"/>
              </a:rPr>
              <a:t>13° Foro de Investigación </a:t>
            </a:r>
            <a:endParaRPr lang="es-MX" sz="60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40385" marR="31115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MX" sz="6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Montserrat" panose="00000500000000000000" pitchFamily="2" charset="0"/>
                <a:cs typeface="Arial" panose="020B0604020202020204" pitchFamily="34" charset="0"/>
              </a:rPr>
              <a:t>Red de Posgrados en Salud en el Trabajo</a:t>
            </a:r>
            <a:endParaRPr lang="es-MX" sz="60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40385" marR="31115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MX" sz="4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Hospital Central Sur de Alta Especialidad Pemex</a:t>
            </a:r>
          </a:p>
          <a:p>
            <a:pPr marL="540385" marR="31115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MX" sz="4400" b="1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Entornos de trabajo seguros y saludables</a:t>
            </a:r>
            <a:endParaRPr lang="es-MX" sz="4400" i="1" dirty="0">
              <a:solidFill>
                <a:srgbClr val="C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00C67FA-1D54-1239-2ABC-8EE588B28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432469" y="838104"/>
            <a:ext cx="6284336" cy="4183190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glow rad="127000">
              <a:schemeClr val="bg1">
                <a:alpha val="3632"/>
              </a:schemeClr>
            </a:glow>
            <a:reflection stA="0" endPos="65000" dist="50800" dir="5400000" sy="-100000" algn="bl" rotWithShape="0"/>
            <a:softEdge rad="0"/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9B082B0-9454-902E-A0D2-7585DB3605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7273" y="398389"/>
            <a:ext cx="3685290" cy="506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603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b7a85cbc-91d7-4bc3-bc7f-34262549961f}" enabled="1" method="Standard" siteId="{0fb730e1-89f1-4035-ae89-d327c0f1d87b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</TotalTime>
  <Words>26</Words>
  <Application>Microsoft Office PowerPoint</Application>
  <PresentationFormat>Personalizado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Martinez Santiago Gladys</dc:creator>
  <cp:lastModifiedBy>soej</cp:lastModifiedBy>
  <cp:revision>6</cp:revision>
  <dcterms:created xsi:type="dcterms:W3CDTF">2026-07-24T20:51:52Z</dcterms:created>
  <dcterms:modified xsi:type="dcterms:W3CDTF">2026-07-26T01:52:42Z</dcterms:modified>
</cp:coreProperties>
</file>